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572" r:id="rId2"/>
    <p:sldId id="574" r:id="rId3"/>
    <p:sldId id="575" r:id="rId4"/>
    <p:sldId id="576" r:id="rId5"/>
    <p:sldId id="577" r:id="rId6"/>
    <p:sldId id="578" r:id="rId7"/>
    <p:sldId id="609" r:id="rId8"/>
    <p:sldId id="610" r:id="rId9"/>
    <p:sldId id="581" r:id="rId10"/>
    <p:sldId id="582" r:id="rId11"/>
    <p:sldId id="583" r:id="rId12"/>
    <p:sldId id="584" r:id="rId13"/>
    <p:sldId id="585" r:id="rId14"/>
    <p:sldId id="416" r:id="rId15"/>
    <p:sldId id="422" r:id="rId16"/>
    <p:sldId id="423" r:id="rId17"/>
    <p:sldId id="501" r:id="rId18"/>
    <p:sldId id="502" r:id="rId19"/>
    <p:sldId id="503" r:id="rId20"/>
    <p:sldId id="424" r:id="rId21"/>
    <p:sldId id="427" r:id="rId22"/>
    <p:sldId id="429" r:id="rId23"/>
    <p:sldId id="492" r:id="rId24"/>
    <p:sldId id="425" r:id="rId25"/>
    <p:sldId id="586" r:id="rId26"/>
    <p:sldId id="587" r:id="rId27"/>
    <p:sldId id="588" r:id="rId28"/>
    <p:sldId id="589" r:id="rId29"/>
    <p:sldId id="590" r:id="rId30"/>
    <p:sldId id="591" r:id="rId31"/>
    <p:sldId id="593" r:id="rId32"/>
    <p:sldId id="594" r:id="rId33"/>
    <p:sldId id="596" r:id="rId34"/>
    <p:sldId id="597" r:id="rId35"/>
    <p:sldId id="611" r:id="rId36"/>
    <p:sldId id="612" r:id="rId37"/>
    <p:sldId id="613" r:id="rId38"/>
    <p:sldId id="614" r:id="rId39"/>
    <p:sldId id="602" r:id="rId40"/>
    <p:sldId id="606" r:id="rId41"/>
    <p:sldId id="607" r:id="rId42"/>
    <p:sldId id="608" r:id="rId43"/>
    <p:sldId id="426" r:id="rId44"/>
    <p:sldId id="555" r:id="rId45"/>
    <p:sldId id="556" r:id="rId46"/>
    <p:sldId id="557" r:id="rId47"/>
    <p:sldId id="558" r:id="rId48"/>
    <p:sldId id="559" r:id="rId49"/>
    <p:sldId id="560" r:id="rId50"/>
    <p:sldId id="561" r:id="rId51"/>
    <p:sldId id="540" r:id="rId52"/>
    <p:sldId id="451" r:id="rId53"/>
    <p:sldId id="563" r:id="rId54"/>
    <p:sldId id="453" r:id="rId55"/>
    <p:sldId id="456" r:id="rId56"/>
    <p:sldId id="564" r:id="rId57"/>
    <p:sldId id="565" r:id="rId58"/>
    <p:sldId id="541" r:id="rId59"/>
    <p:sldId id="445" r:id="rId60"/>
    <p:sldId id="504" r:id="rId61"/>
    <p:sldId id="447" r:id="rId62"/>
    <p:sldId id="446" r:id="rId63"/>
    <p:sldId id="448" r:id="rId64"/>
    <p:sldId id="449" r:id="rId65"/>
    <p:sldId id="496" r:id="rId66"/>
    <p:sldId id="542" r:id="rId67"/>
    <p:sldId id="400" r:id="rId68"/>
    <p:sldId id="401" r:id="rId69"/>
    <p:sldId id="402" r:id="rId70"/>
    <p:sldId id="403" r:id="rId71"/>
    <p:sldId id="404" r:id="rId72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DF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3923" autoAdjust="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83A16-FDCD-4AC8-8C97-D5E8E36473E6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1F30E-FC6E-40BD-9CC6-1626256BAF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0063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97038-5377-4E52-A369-0625B456E7A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939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86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424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2336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453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971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699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94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054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8756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456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0F353-A2CA-4492-AF38-7FA2C65B466C}" type="datetimeFigureOut">
              <a:rPr lang="en-US" smtClean="0"/>
              <a:pPr/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70029-71CA-4641-ABA6-3012B8A200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664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F9F8BD-7C2C-40DE-BACE-DB098EC3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>
            <a:noAutofit/>
          </a:bodyPr>
          <a:lstStyle/>
          <a:p>
            <a:r>
              <a:rPr lang="en-GB" sz="2800" b="1" dirty="0"/>
              <a:t> UPDATE ON CIVIL WORKS… </a:t>
            </a:r>
            <a:r>
              <a:rPr lang="en-GB" sz="2800" b="1" i="1" dirty="0"/>
              <a:t>DRAINAGE CONSTRUCTION WORKS AT AGASSA GULLY EROSION SITE</a:t>
            </a:r>
            <a:endParaRPr lang="x-none" sz="2800" b="1" i="1" dirty="0"/>
          </a:p>
        </p:txBody>
      </p:sp>
      <p:pic>
        <p:nvPicPr>
          <p:cNvPr id="7" name="Picture 6" descr="F:\PC Pictures\Agassa RAP Documentation and Cheque Presentation 16,06,2019\Addendum Verification and Documentation\Day 1 Oct 23, 2019\IMG_00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8" y="1268760"/>
            <a:ext cx="3569040" cy="5184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F:\ICR DATA\agassa\IMG202110051740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268760"/>
            <a:ext cx="5286412" cy="5232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951DB57-7A04-41E1-8753-4A3659FF6C10}"/>
              </a:ext>
            </a:extLst>
          </p:cNvPr>
          <p:cNvSpPr txBox="1">
            <a:spLocks/>
          </p:cNvSpPr>
          <p:nvPr/>
        </p:nvSpPr>
        <p:spPr>
          <a:xfrm>
            <a:off x="5572133" y="1327912"/>
            <a:ext cx="1357322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AFTER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1071538" y="1422906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150703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F9F8BD-7C2C-40DE-BACE-DB098EC3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/>
              <a:t> UPDATE ON CIVIL WORKS… </a:t>
            </a:r>
            <a:r>
              <a:rPr lang="en-GB" sz="2800" b="1" i="1" dirty="0"/>
              <a:t>DRAINAGE CONSTRUCTION WORKS AT AGASSA GULLY EROSION SITE</a:t>
            </a:r>
            <a:endParaRPr lang="x-none" sz="2800" b="1" i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951DB57-7A04-41E1-8753-4A3659FF6C10}"/>
              </a:ext>
            </a:extLst>
          </p:cNvPr>
          <p:cNvSpPr txBox="1">
            <a:spLocks/>
          </p:cNvSpPr>
          <p:nvPr/>
        </p:nvSpPr>
        <p:spPr>
          <a:xfrm>
            <a:off x="5572133" y="1285860"/>
            <a:ext cx="1357322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AFTER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1071538" y="1285860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 l="2004" t="11330" r="4437" b="7370"/>
          <a:stretch>
            <a:fillRect/>
          </a:stretch>
        </p:blipFill>
        <p:spPr>
          <a:xfrm>
            <a:off x="285720" y="1643051"/>
            <a:ext cx="8501122" cy="485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034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453" y="178571"/>
            <a:ext cx="8215370" cy="586133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endParaRPr lang="en-US" sz="3200" dirty="0"/>
          </a:p>
        </p:txBody>
      </p:sp>
      <p:pic>
        <p:nvPicPr>
          <p:cNvPr id="7" name="Picture 6" descr="C:\Users\NEW MAP AUDIT\Documents\EROSION SITE PICTURES\Agassa\IMG_20200826_1652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223" y="1484784"/>
            <a:ext cx="4190392" cy="5373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C:\Users\NEW MAP AUDIT\Documents\EROSION SITE PICTURES\ICR DATA\agassa\IMG202110051744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5034" y="1484784"/>
            <a:ext cx="4643470" cy="5376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Down Arrow 5"/>
          <p:cNvSpPr/>
          <p:nvPr/>
        </p:nvSpPr>
        <p:spPr>
          <a:xfrm>
            <a:off x="2070578" y="2284282"/>
            <a:ext cx="45719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190577" y="1780226"/>
            <a:ext cx="45719" cy="92869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A7D89FF3-5E3F-CA36-FF96-492FA1ED0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96" y="764704"/>
            <a:ext cx="8286808" cy="72008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AHACHE ROAD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</a:t>
            </a:r>
            <a:r>
              <a:rPr lang="en-US" sz="2400" b="1" dirty="0">
                <a:solidFill>
                  <a:schemeClr val="tx1"/>
                </a:solidFill>
              </a:rPr>
              <a:t>                                                   			  </a:t>
            </a:r>
            <a:r>
              <a:rPr lang="en-US" sz="2400" b="1" dirty="0">
                <a:solidFill>
                  <a:srgbClr val="FF0000"/>
                </a:solidFill>
              </a:rPr>
              <a:t>AFTER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343" y="0"/>
            <a:ext cx="8215370" cy="656562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endParaRPr lang="en-US" sz="3200" dirty="0"/>
          </a:p>
        </p:txBody>
      </p:sp>
      <p:pic>
        <p:nvPicPr>
          <p:cNvPr id="9" name="Picture 8" descr="C:\Users\NEW MAP AUDIT\Documents\PICTURES FROM TABLET\Camera\20210227_1248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27536" y="2011682"/>
            <a:ext cx="5481358" cy="42112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C:\Users\NEW MAP AUDIT\Documents\Ministry of Finance Site Inspection Visit\Nokia 6.2\IMG_20211102_1418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04026"/>
            <a:ext cx="4608512" cy="5481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Down Arrow 5"/>
          <p:cNvSpPr/>
          <p:nvPr/>
        </p:nvSpPr>
        <p:spPr>
          <a:xfrm flipH="1">
            <a:off x="857224" y="2564904"/>
            <a:ext cx="45719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flipH="1">
            <a:off x="5292080" y="3508418"/>
            <a:ext cx="45719" cy="92869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0FD5AD3F-3E9F-8D39-E734-ECEC8B0040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56562"/>
            <a:ext cx="8928992" cy="72008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OKENEBA ROAD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</a:t>
            </a:r>
            <a:r>
              <a:rPr lang="en-US" sz="2400" b="1" dirty="0">
                <a:solidFill>
                  <a:schemeClr val="tx1"/>
                </a:solidFill>
              </a:rPr>
              <a:t>                                                   			  </a:t>
            </a:r>
            <a:r>
              <a:rPr lang="en-US" sz="2400" b="1" dirty="0">
                <a:solidFill>
                  <a:srgbClr val="FF0000"/>
                </a:solidFill>
              </a:rPr>
              <a:t>AFTER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5568"/>
            <a:ext cx="8215370" cy="595120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endParaRPr lang="en-US" sz="3200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340768"/>
            <a:ext cx="3816766" cy="53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ICR DATA\agassa\IMG202110051806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340768"/>
            <a:ext cx="4714908" cy="53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472863E2-31FF-D214-10DA-E3227D3C9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928992" cy="72008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OKENEBA ROAD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</a:t>
            </a:r>
            <a:r>
              <a:rPr lang="en-US" sz="2400" b="1" dirty="0">
                <a:solidFill>
                  <a:schemeClr val="tx1"/>
                </a:solidFill>
              </a:rPr>
              <a:t>                                                   			  </a:t>
            </a:r>
            <a:r>
              <a:rPr lang="en-US" sz="2400" b="1" dirty="0">
                <a:solidFill>
                  <a:srgbClr val="FF0000"/>
                </a:solidFill>
              </a:rPr>
              <a:t>AFTER</a:t>
            </a: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15370" cy="697850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OKENEBA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PICTURES FROM TABLET\Camera\20210227_1245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3" y="2500309"/>
            <a:ext cx="442915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Ministry of Finance Site Inspection Visit\Nokia 6.2\IMG_20211102_1415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2285992"/>
            <a:ext cx="464343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/>
          <p:cNvSpPr/>
          <p:nvPr/>
        </p:nvSpPr>
        <p:spPr>
          <a:xfrm>
            <a:off x="1428728" y="2928934"/>
            <a:ext cx="45719" cy="642942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000760" y="2643182"/>
            <a:ext cx="45719" cy="64294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043" y="188640"/>
            <a:ext cx="4677981" cy="29934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3212975"/>
            <a:ext cx="4677982" cy="35164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776" y="3190079"/>
            <a:ext cx="4104153" cy="3516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1535" y="126154"/>
            <a:ext cx="4096268" cy="29498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7491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9486" y="3571751"/>
            <a:ext cx="4319018" cy="3241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46" y="116632"/>
            <a:ext cx="4577459" cy="3424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9282" y="2708920"/>
            <a:ext cx="2064846" cy="1549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3562" y="44624"/>
            <a:ext cx="4310437" cy="34243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115" y="3483513"/>
            <a:ext cx="4577458" cy="32142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616674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1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8215370" cy="1071570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Agassa\BEFORE\20190607_1558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357430"/>
            <a:ext cx="3857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Pictures\Screenshots\Screenshot (55).png"/>
          <p:cNvPicPr/>
          <p:nvPr/>
        </p:nvPicPr>
        <p:blipFill>
          <a:blip r:embed="rId3"/>
          <a:srcRect l="36434" t="10413" r="36748" b="25175"/>
          <a:stretch>
            <a:fillRect/>
          </a:stretch>
        </p:blipFill>
        <p:spPr bwMode="auto">
          <a:xfrm>
            <a:off x="4286248" y="2357430"/>
            <a:ext cx="444358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8215370" cy="1071570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Agassa\BEFORE\20190607_1617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357430"/>
            <a:ext cx="373565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ICR DATA\agassa\IMG202110051736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428868"/>
            <a:ext cx="464347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8215370" cy="1071570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 04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Agassa\AGASSA\IMG_20200205_1459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357430"/>
            <a:ext cx="395684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ICR DATA\agassa\IMG202110051756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357430"/>
            <a:ext cx="442915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8215370" cy="1071570"/>
          </a:xfrm>
        </p:spPr>
        <p:txBody>
          <a:bodyPr>
            <a:normAutofit/>
          </a:bodyPr>
          <a:lstStyle/>
          <a:p>
            <a:r>
              <a:rPr lang="en-US" sz="3200" b="1" dirty="0"/>
              <a:t>GULLY RECLAMATION AT AGASSA, OKENE LGA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ROAD 09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Agassa\BEFORE\IMG_20200122_164304.jpg"/>
          <p:cNvPicPr/>
          <p:nvPr/>
        </p:nvPicPr>
        <p:blipFill>
          <a:blip r:embed="rId2" cstate="print"/>
          <a:srcRect l="17553" t="14516" r="5920" b="1553"/>
          <a:stretch>
            <a:fillRect/>
          </a:stretch>
        </p:blipFill>
        <p:spPr bwMode="auto">
          <a:xfrm>
            <a:off x="285720" y="2357430"/>
            <a:ext cx="378621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Pictures\Screenshots\Screenshot (49).png"/>
          <p:cNvPicPr/>
          <p:nvPr/>
        </p:nvPicPr>
        <p:blipFill>
          <a:blip r:embed="rId3"/>
          <a:srcRect l="36707" t="11380" r="36748" b="25908"/>
          <a:stretch>
            <a:fillRect/>
          </a:stretch>
        </p:blipFill>
        <p:spPr bwMode="auto">
          <a:xfrm>
            <a:off x="4143372" y="2357430"/>
            <a:ext cx="464347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F9F8BD-7C2C-40DE-BACE-DB098EC3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Autofit/>
          </a:bodyPr>
          <a:lstStyle/>
          <a:p>
            <a:r>
              <a:rPr lang="en-GB" sz="3600" dirty="0"/>
              <a:t> </a:t>
            </a:r>
            <a:r>
              <a:rPr lang="en-GB" sz="3600" b="1" dirty="0"/>
              <a:t>Update on Civil Works</a:t>
            </a:r>
            <a:r>
              <a:rPr lang="en-GB" sz="3600" dirty="0"/>
              <a:t>…</a:t>
            </a:r>
            <a:br>
              <a:rPr lang="en-GB" sz="3600" dirty="0"/>
            </a:br>
            <a:r>
              <a:rPr lang="en-GB" sz="3600" b="1" i="1" dirty="0"/>
              <a:t>Gabion works at </a:t>
            </a:r>
            <a:r>
              <a:rPr lang="en-GB" sz="3600" b="1" i="1" dirty="0" err="1"/>
              <a:t>Agassa</a:t>
            </a:r>
            <a:r>
              <a:rPr lang="en-GB" sz="3600" b="1" i="1" dirty="0"/>
              <a:t> Gully Erosion Site</a:t>
            </a:r>
            <a:endParaRPr lang="x-none" sz="3600" b="1" i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3857652" cy="4572032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8" name="Content Placeholder 7" descr="F:\ICR DATA\agassa\IMG20211005171431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785926"/>
            <a:ext cx="442915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951DB57-7A04-41E1-8753-4A3659FF6C10}"/>
              </a:ext>
            </a:extLst>
          </p:cNvPr>
          <p:cNvSpPr txBox="1">
            <a:spLocks/>
          </p:cNvSpPr>
          <p:nvPr/>
        </p:nvSpPr>
        <p:spPr>
          <a:xfrm>
            <a:off x="5572133" y="1285860"/>
            <a:ext cx="1357322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AFTER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1538" y="1285860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1608585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F9F8BD-7C2C-40DE-BACE-DB098EC3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3522"/>
            <a:ext cx="8229600" cy="10112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b="1" dirty="0"/>
              <a:t> UPDATE ON CIVIL WORKS… </a:t>
            </a:r>
            <a:r>
              <a:rPr lang="en-GB" sz="2400" b="1" i="1" dirty="0"/>
              <a:t>DRAINAGE CONSTRUCTION WORKS AT AGASSA GULLY EROSION SITE</a:t>
            </a:r>
            <a:endParaRPr lang="x-none" sz="2400" b="1" i="1" dirty="0"/>
          </a:p>
        </p:txBody>
      </p:sp>
      <p:pic>
        <p:nvPicPr>
          <p:cNvPr id="5" name="Picture 4" descr="C:\Users\NEW MAP AUDIT\Documents\EROSION SITE PICTURES\Agassa\BEFORE\20190607_1617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96752"/>
            <a:ext cx="3888204" cy="554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:\Completion Report Collections\Transfer 1 (AGASSA)\Card 1 (Front)\GPFR06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196752"/>
            <a:ext cx="4893124" cy="554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B951DB57-7A04-41E1-8753-4A3659FF6C10}"/>
              </a:ext>
            </a:extLst>
          </p:cNvPr>
          <p:cNvSpPr txBox="1">
            <a:spLocks/>
          </p:cNvSpPr>
          <p:nvPr/>
        </p:nvSpPr>
        <p:spPr>
          <a:xfrm>
            <a:off x="6660232" y="6072206"/>
            <a:ext cx="1357322" cy="357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AFTER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2176433" y="6046592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1507034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315" y="72008"/>
            <a:ext cx="8215370" cy="1052736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r>
              <a:rPr lang="en-US" sz="2700" dirty="0"/>
              <a:t>These affected houses were compensated for and demolished during the civil works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4" y="1185175"/>
            <a:ext cx="8858280" cy="50405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 HEAD/PALACE ROAD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Ozuri\IMG-20200819-WA003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2088" y="1628801"/>
            <a:ext cx="2936016" cy="500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Documents\EROSION SITE PICTURES\ICR DATA\ozuri\IMG202110051508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3" y="1628801"/>
            <a:ext cx="3600401" cy="501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>
          <a:xfrm>
            <a:off x="3729205" y="2555506"/>
            <a:ext cx="122715" cy="1071570"/>
          </a:xfrm>
          <a:prstGeom prst="downArrow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009038" y="2526804"/>
            <a:ext cx="102204" cy="1071570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4100BA9-E5DF-480F-B452-83DE5B77C8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5" y="1661092"/>
            <a:ext cx="2490873" cy="50076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own Arrow 6">
            <a:extLst>
              <a:ext uri="{FF2B5EF4-FFF2-40B4-BE49-F238E27FC236}">
                <a16:creationId xmlns:a16="http://schemas.microsoft.com/office/drawing/2014/main" xmlns="" id="{BB50B971-E550-418E-8304-8D94744B8B6B}"/>
              </a:ext>
            </a:extLst>
          </p:cNvPr>
          <p:cNvSpPr/>
          <p:nvPr/>
        </p:nvSpPr>
        <p:spPr>
          <a:xfrm>
            <a:off x="7600876" y="2132857"/>
            <a:ext cx="122715" cy="1071570"/>
          </a:xfrm>
          <a:prstGeom prst="downArrow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Down Arrow 7">
            <a:extLst>
              <a:ext uri="{FF2B5EF4-FFF2-40B4-BE49-F238E27FC236}">
                <a16:creationId xmlns:a16="http://schemas.microsoft.com/office/drawing/2014/main" xmlns="" id="{7CE3B4CD-8A8E-4E44-8A77-CCDB2B90658C}"/>
              </a:ext>
            </a:extLst>
          </p:cNvPr>
          <p:cNvSpPr/>
          <p:nvPr/>
        </p:nvSpPr>
        <p:spPr>
          <a:xfrm>
            <a:off x="8679685" y="1989430"/>
            <a:ext cx="102204" cy="1071570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D2E2295-A5D9-4ED9-9517-2D22B1B157F2}"/>
              </a:ext>
            </a:extLst>
          </p:cNvPr>
          <p:cNvSpPr txBox="1"/>
          <p:nvPr/>
        </p:nvSpPr>
        <p:spPr>
          <a:xfrm>
            <a:off x="464315" y="6309320"/>
            <a:ext cx="9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F65558C-51B6-40C4-A69B-91D28B9AF8D5}"/>
              </a:ext>
            </a:extLst>
          </p:cNvPr>
          <p:cNvSpPr txBox="1"/>
          <p:nvPr/>
        </p:nvSpPr>
        <p:spPr>
          <a:xfrm>
            <a:off x="7913952" y="6267159"/>
            <a:ext cx="9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6D75EEA-990C-491C-A8CB-79187D5A3A2F}"/>
              </a:ext>
            </a:extLst>
          </p:cNvPr>
          <p:cNvSpPr txBox="1"/>
          <p:nvPr/>
        </p:nvSpPr>
        <p:spPr>
          <a:xfrm>
            <a:off x="3915716" y="6309320"/>
            <a:ext cx="9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72008"/>
            <a:ext cx="8215370" cy="5486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462" y="698693"/>
            <a:ext cx="8858280" cy="54868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 HEAD/PALACE ROAD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RAP AUDIT PICTURES FOR CONSULTANT\IMG_20200210_1545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64" y="1124745"/>
            <a:ext cx="4057308" cy="5518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ICR DATA\ozuri\IMG202110051511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124745"/>
            <a:ext cx="4786330" cy="551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E692EF-B659-4B5F-8749-38BFD0B5CCF4}"/>
              </a:ext>
            </a:extLst>
          </p:cNvPr>
          <p:cNvSpPr txBox="1"/>
          <p:nvPr/>
        </p:nvSpPr>
        <p:spPr>
          <a:xfrm>
            <a:off x="611560" y="6245026"/>
            <a:ext cx="939333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267D2B-9942-482C-B812-BB3F226B19F9}"/>
              </a:ext>
            </a:extLst>
          </p:cNvPr>
          <p:cNvSpPr txBox="1"/>
          <p:nvPr/>
        </p:nvSpPr>
        <p:spPr>
          <a:xfrm>
            <a:off x="7913952" y="6165304"/>
            <a:ext cx="939333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</p:spTree>
  </p:cSld>
  <p:clrMapOvr>
    <a:masterClrMapping/>
  </p:clrMapOvr>
  <p:transition>
    <p:check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4624"/>
            <a:ext cx="7671796" cy="3361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476672"/>
            <a:ext cx="5256584" cy="3361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Saved Hospital at Ozuri Gully Site</a:t>
            </a:r>
          </a:p>
          <a:p>
            <a:pPr algn="l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D3C6538-A387-4210-8E48-BA9132663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216" y="908720"/>
            <a:ext cx="8858280" cy="56886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F247B1F-C463-4A59-9456-81EC8AFCC55A}"/>
              </a:ext>
            </a:extLst>
          </p:cNvPr>
          <p:cNvSpPr txBox="1"/>
          <p:nvPr/>
        </p:nvSpPr>
        <p:spPr>
          <a:xfrm>
            <a:off x="6300192" y="6039786"/>
            <a:ext cx="2448272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              AFTER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60F0BD7-F9EA-41DA-9697-A859071EAD57}"/>
              </a:ext>
            </a:extLst>
          </p:cNvPr>
          <p:cNvSpPr txBox="1"/>
          <p:nvPr/>
        </p:nvSpPr>
        <p:spPr>
          <a:xfrm>
            <a:off x="6300192" y="3289587"/>
            <a:ext cx="2448272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              BEFORE</a:t>
            </a:r>
          </a:p>
        </p:txBody>
      </p:sp>
    </p:spTree>
    <p:extLst>
      <p:ext uri="{BB962C8B-B14F-4D97-AF65-F5344CB8AC3E}">
        <p14:creationId xmlns:p14="http://schemas.microsoft.com/office/powerpoint/2010/main" xmlns="" val="253521104"/>
      </p:ext>
    </p:extLst>
  </p:cSld>
  <p:clrMapOvr>
    <a:masterClrMapping/>
  </p:clrMapOvr>
  <p:transition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7811" y="476672"/>
            <a:ext cx="2808312" cy="455988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Obangede Road</a:t>
            </a:r>
          </a:p>
          <a:p>
            <a:pPr algn="l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2117F78-2223-4BFD-9EAB-1398837BB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0" t="50207"/>
          <a:stretch/>
        </p:blipFill>
        <p:spPr bwMode="auto">
          <a:xfrm>
            <a:off x="35496" y="860746"/>
            <a:ext cx="4249767" cy="58806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7C74679-E3C9-4ABE-8F6F-7CE511B8B0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582" r="2667"/>
          <a:stretch/>
        </p:blipFill>
        <p:spPr bwMode="auto">
          <a:xfrm>
            <a:off x="4285263" y="860746"/>
            <a:ext cx="4823241" cy="58806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B145762-CBE6-4E3A-8E06-BEB23857DA81}"/>
              </a:ext>
            </a:extLst>
          </p:cNvPr>
          <p:cNvSpPr txBox="1"/>
          <p:nvPr/>
        </p:nvSpPr>
        <p:spPr>
          <a:xfrm>
            <a:off x="611560" y="6245026"/>
            <a:ext cx="939333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4F56F9F-FDAE-43CF-9B5F-0A1F9D2C932D}"/>
              </a:ext>
            </a:extLst>
          </p:cNvPr>
          <p:cNvSpPr txBox="1"/>
          <p:nvPr/>
        </p:nvSpPr>
        <p:spPr>
          <a:xfrm>
            <a:off x="7758030" y="5953509"/>
            <a:ext cx="1062442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9DF9C942-19DD-4590-9777-1AE7CBD20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282" y="-27384"/>
            <a:ext cx="8215370" cy="5486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77764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honeycomb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596748"/>
            <a:ext cx="8858280" cy="6261252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OBANGEDE Road</a:t>
            </a:r>
          </a:p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53EED6-8A01-4B21-9698-5266DF619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6" y="1013382"/>
            <a:ext cx="4244707" cy="5771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AA6D73A-388F-4D31-B032-40370A434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001" y="1014532"/>
            <a:ext cx="4650143" cy="57714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7ED6243D-F7AB-4D08-969B-4182D88EC2A9}"/>
              </a:ext>
            </a:extLst>
          </p:cNvPr>
          <p:cNvSpPr txBox="1">
            <a:spLocks/>
          </p:cNvSpPr>
          <p:nvPr/>
        </p:nvSpPr>
        <p:spPr>
          <a:xfrm>
            <a:off x="214282" y="72008"/>
            <a:ext cx="8215370" cy="5486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GULLY RECLAMATION AT OZURI, ADAVI LGA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EB279AF-24B7-4FDF-B2CC-6803F79226BB}"/>
              </a:ext>
            </a:extLst>
          </p:cNvPr>
          <p:cNvSpPr txBox="1"/>
          <p:nvPr/>
        </p:nvSpPr>
        <p:spPr>
          <a:xfrm>
            <a:off x="214282" y="5978338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C9A049-8641-4CDB-8B2C-D11A1E55CE90}"/>
              </a:ext>
            </a:extLst>
          </p:cNvPr>
          <p:cNvSpPr txBox="1"/>
          <p:nvPr/>
        </p:nvSpPr>
        <p:spPr>
          <a:xfrm>
            <a:off x="7778160" y="6076586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xmlns="" val="348392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8215370" cy="10001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r>
              <a:rPr lang="en-US" sz="2700" dirty="0"/>
              <a:t>The houses below were not visible and were inaccessible because of the gully below</a:t>
            </a:r>
            <a:endParaRPr lang="en-US" sz="3200" dirty="0"/>
          </a:p>
        </p:txBody>
      </p:sp>
      <p:pic>
        <p:nvPicPr>
          <p:cNvPr id="7" name="Picture 6" descr="C:\Users\NEW MAP AUDIT\Documents\EROSION SITE PICTURES\Ozuri\IMG_20200710_1529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28736"/>
            <a:ext cx="374441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ICR DATA\ozuri\IMG202110051453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428736"/>
            <a:ext cx="510743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own Arrow 9"/>
          <p:cNvSpPr/>
          <p:nvPr/>
        </p:nvSpPr>
        <p:spPr>
          <a:xfrm>
            <a:off x="1214414" y="3929066"/>
            <a:ext cx="45719" cy="1071570"/>
          </a:xfrm>
          <a:prstGeom prst="downArrow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928926" y="3571876"/>
            <a:ext cx="45719" cy="1071570"/>
          </a:xfrm>
          <a:prstGeom prst="downArrow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892053E-F6AB-45C6-B27E-37E7E42143E8}"/>
              </a:ext>
            </a:extLst>
          </p:cNvPr>
          <p:cNvSpPr txBox="1"/>
          <p:nvPr/>
        </p:nvSpPr>
        <p:spPr>
          <a:xfrm>
            <a:off x="214282" y="5978338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NEW MAP AUDIT\Documents\IMG-20211201-WA0021.jpg"/>
          <p:cNvPicPr/>
          <p:nvPr/>
        </p:nvPicPr>
        <p:blipFill>
          <a:blip r:embed="rId2"/>
          <a:srcRect r="53495" b="52181"/>
          <a:stretch>
            <a:fillRect/>
          </a:stretch>
        </p:blipFill>
        <p:spPr bwMode="auto">
          <a:xfrm>
            <a:off x="35496" y="692696"/>
            <a:ext cx="3858604" cy="595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Users\NEW MAP AUDIT\Documents\IMG-20211201-WA002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4100" y="692696"/>
            <a:ext cx="5286412" cy="595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E69193B4-B49D-4F35-A581-C00FF658B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282" y="72008"/>
            <a:ext cx="8215370" cy="5486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D77CFA4-8E7B-437B-A898-EB2392A790C3}"/>
              </a:ext>
            </a:extLst>
          </p:cNvPr>
          <p:cNvSpPr txBox="1"/>
          <p:nvPr/>
        </p:nvSpPr>
        <p:spPr>
          <a:xfrm>
            <a:off x="214282" y="5978338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B9FCD25-0216-40D6-A4D1-718E082641A8}"/>
              </a:ext>
            </a:extLst>
          </p:cNvPr>
          <p:cNvSpPr txBox="1"/>
          <p:nvPr/>
        </p:nvSpPr>
        <p:spPr>
          <a:xfrm>
            <a:off x="7778160" y="6076586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706364"/>
            <a:ext cx="6696744" cy="488666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LAND RECLAMATION AT LGEA PRIMARY SCHOOL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Ozuri\Ozuri pictures\03-09-20\DJI_00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80098"/>
            <a:ext cx="3665325" cy="536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Documents\EROSION SITE PICTURES\ICR DATA\ozuri\IMG202110051447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380098"/>
            <a:ext cx="5256584" cy="536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FCCAF890-EB57-4212-9919-69A2DE55A761}"/>
              </a:ext>
            </a:extLst>
          </p:cNvPr>
          <p:cNvSpPr txBox="1">
            <a:spLocks/>
          </p:cNvSpPr>
          <p:nvPr/>
        </p:nvSpPr>
        <p:spPr>
          <a:xfrm>
            <a:off x="214282" y="72008"/>
            <a:ext cx="8215370" cy="5486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GULLY RECLAMATION AT OZURI, ADAVI LGA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51F3F6-2996-4F96-8E06-C88521288D9C}"/>
              </a:ext>
            </a:extLst>
          </p:cNvPr>
          <p:cNvSpPr txBox="1"/>
          <p:nvPr/>
        </p:nvSpPr>
        <p:spPr>
          <a:xfrm>
            <a:off x="214282" y="5978338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CD4FEEA-56CE-442F-B6B3-F8B76EE0B18E}"/>
              </a:ext>
            </a:extLst>
          </p:cNvPr>
          <p:cNvSpPr txBox="1"/>
          <p:nvPr/>
        </p:nvSpPr>
        <p:spPr>
          <a:xfrm>
            <a:off x="7778160" y="6076586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/>
          <a:srcRect l="2294" t="13679" r="1824" b="12482"/>
          <a:stretch>
            <a:fillRect/>
          </a:stretch>
        </p:blipFill>
        <p:spPr>
          <a:xfrm>
            <a:off x="33977" y="1196752"/>
            <a:ext cx="9074527" cy="5661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D048FE-57F4-427E-8114-B0502985B508}"/>
              </a:ext>
            </a:extLst>
          </p:cNvPr>
          <p:cNvSpPr txBox="1"/>
          <p:nvPr/>
        </p:nvSpPr>
        <p:spPr>
          <a:xfrm>
            <a:off x="7884368" y="6244730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008D1F0B-C47A-4795-B9E0-66302240AD7F}"/>
              </a:ext>
            </a:extLst>
          </p:cNvPr>
          <p:cNvSpPr txBox="1">
            <a:spLocks/>
          </p:cNvSpPr>
          <p:nvPr/>
        </p:nvSpPr>
        <p:spPr>
          <a:xfrm>
            <a:off x="214282" y="72008"/>
            <a:ext cx="8215370" cy="5486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GULLY RECLAMATION AT OZURI, ADAVI LGA</a:t>
            </a: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871AFA3-047C-4CE6-9536-B30821E2917B}"/>
              </a:ext>
            </a:extLst>
          </p:cNvPr>
          <p:cNvSpPr txBox="1"/>
          <p:nvPr/>
        </p:nvSpPr>
        <p:spPr>
          <a:xfrm>
            <a:off x="3133835" y="725052"/>
            <a:ext cx="2376264" cy="36933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OZURI MAIN ROAD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7F8837-374E-493D-885C-00969A2BD72D}"/>
              </a:ext>
            </a:extLst>
          </p:cNvPr>
          <p:cNvSpPr txBox="1"/>
          <p:nvPr/>
        </p:nvSpPr>
        <p:spPr>
          <a:xfrm>
            <a:off x="214282" y="6259719"/>
            <a:ext cx="1368152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210" y="54811"/>
            <a:ext cx="9220253" cy="71438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LGAUSING 360 CAMERA TECHNOLOGY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910270"/>
            <a:ext cx="2558088" cy="560674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OBANGEDE ROAD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Completion Report Collections\Transfer 1 (OZURI)\Card 2 (Back)\GPBK05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2783" y="1340768"/>
            <a:ext cx="5125721" cy="53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NEW MAP AUDIT\Documents\EROSION SITE PICTURES\Ozuri\IMG-20200819-WA005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40768"/>
            <a:ext cx="3768501" cy="53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97495E-F958-40C1-A33A-7A99854CE901}"/>
              </a:ext>
            </a:extLst>
          </p:cNvPr>
          <p:cNvSpPr txBox="1"/>
          <p:nvPr/>
        </p:nvSpPr>
        <p:spPr>
          <a:xfrm>
            <a:off x="214282" y="6259719"/>
            <a:ext cx="1368152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4250C99-F730-4686-B39B-87B10755A03F}"/>
              </a:ext>
            </a:extLst>
          </p:cNvPr>
          <p:cNvSpPr txBox="1"/>
          <p:nvPr/>
        </p:nvSpPr>
        <p:spPr>
          <a:xfrm>
            <a:off x="7884368" y="6244730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908720"/>
            <a:ext cx="8858280" cy="936104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OBANGEDE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Ozuri\IMG-20200819-WA004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844824"/>
            <a:ext cx="3714776" cy="479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ICR DATA\ozuri\IMG202110051359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844824"/>
            <a:ext cx="4786346" cy="479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OGANGEDE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Ozuri\IMG-20200819-WA004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3857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:\ICR DATA\ozuri\IMG202110051409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357430"/>
            <a:ext cx="452058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OGANGEDE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Ozuri\IMG-20200819-WA004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85992"/>
            <a:ext cx="364333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ICR DATA\ozuri\IMG202110051415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357430"/>
            <a:ext cx="471490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OGANGEDE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Ozuri\IMG-20200819-WA00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371137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:\ICR DATA\ozuri\IMG202110051424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357430"/>
            <a:ext cx="471490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OGANGEDE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Ozuri\IMG-20200819-WA003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428868"/>
            <a:ext cx="385765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ICR DATA\ozuri\IMG202110051420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428868"/>
            <a:ext cx="457203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>
          <a:xfrm>
            <a:off x="1142976" y="3357562"/>
            <a:ext cx="45719" cy="5715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286512" y="3214686"/>
            <a:ext cx="45719" cy="5715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Ozuri\IMG-20200819-WA003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35719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:\ICR DATA\ozuri\IMG2021100514295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357430"/>
            <a:ext cx="500066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HOSPITAL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Ozuri\IMG-20200819-WA001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378621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Documents\EROSION SITE PICTURES\ICR DATA\ozuri\IMG202110051523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285992"/>
            <a:ext cx="478634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HOSPITAL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Ozuri\IMG_20200710_1405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428844"/>
            <a:ext cx="371477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ICR DATA\ozuri\IMG202110051546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428868"/>
            <a:ext cx="4929222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4624"/>
            <a:ext cx="8215370" cy="714380"/>
          </a:xfrm>
        </p:spPr>
        <p:txBody>
          <a:bodyPr>
            <a:normAutofit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  <p:pic>
        <p:nvPicPr>
          <p:cNvPr id="6" name="Picture 5" descr="C:\Users\NEW MAP AUDIT\Documents\EROSION SITE PICTURES\Ozuri\IMG-20200819-WA001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28800"/>
            <a:ext cx="3997678" cy="5014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C:\Users\NEW MAP AUDIT\Documents\EROSION SITE PICTURES\ICR DATA\ozuri\IMG202110051538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0958" y="1628800"/>
            <a:ext cx="4809506" cy="49434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Down Arrow 6"/>
          <p:cNvSpPr/>
          <p:nvPr/>
        </p:nvSpPr>
        <p:spPr>
          <a:xfrm>
            <a:off x="2928926" y="3571876"/>
            <a:ext cx="45719" cy="71438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7858148" y="2786058"/>
            <a:ext cx="45719" cy="71438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992722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HOSPITAL ROAD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                                                   				  AFTER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336" y="0"/>
            <a:ext cx="8215370" cy="714380"/>
          </a:xfrm>
        </p:spPr>
        <p:txBody>
          <a:bodyPr>
            <a:normAutofit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  <p:pic>
        <p:nvPicPr>
          <p:cNvPr id="7" name="Picture 6" descr="C:\Users\NEW MAP AUDIT\Documents\EROSION SITE PICTURES\Ozuri\IMG-20200819-WA001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556792"/>
            <a:ext cx="4212944" cy="5184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C:\Users\NEW MAP AUDIT\Documents\EROSION SITE PICTURES\ICR DATA\ozuri\IMG202110051532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2456" y="1510434"/>
            <a:ext cx="4572032" cy="51589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361336" y="620688"/>
            <a:ext cx="8496944" cy="992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</a:rPr>
              <a:t>HOSPITAL ROAD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                                                   				  AFTER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269" y="-13320"/>
            <a:ext cx="4859289" cy="67636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"/>
            <a:ext cx="4283969" cy="676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340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9794"/>
            <a:ext cx="4644009" cy="6838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0"/>
            <a:ext cx="4392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4324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3528392"/>
            <a:ext cx="6840760" cy="32849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188640"/>
            <a:ext cx="3960440" cy="322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197447"/>
            <a:ext cx="4860032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6352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8" y="0"/>
            <a:ext cx="449463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4" y="5333"/>
            <a:ext cx="4464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76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2307" y="0"/>
            <a:ext cx="8215370" cy="714380"/>
          </a:xfrm>
        </p:spPr>
        <p:txBody>
          <a:bodyPr>
            <a:normAutofit/>
          </a:bodyPr>
          <a:lstStyle/>
          <a:p>
            <a:r>
              <a:rPr lang="en-US" sz="2700" b="1" dirty="0"/>
              <a:t>GULLY RECLAMATION AT OZURI, ADAVI LGA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235" y="620688"/>
            <a:ext cx="8858280" cy="792088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OBANGEDE ROAD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                                                     			AFTER</a:t>
            </a:r>
          </a:p>
          <a:p>
            <a:pPr algn="l"/>
            <a:endParaRPr lang="en-US" dirty="0"/>
          </a:p>
        </p:txBody>
      </p:sp>
      <p:pic>
        <p:nvPicPr>
          <p:cNvPr id="7" name="Picture 6" descr="C:\Users\NEW MAP AUDIT\Documents\EROSION SITE PICTURES\Ozuri\IMG-20200819-WA004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412776"/>
            <a:ext cx="4248472" cy="5230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C:\Users\NEW MAP AUDIT\Documents\EROSION SITE PICTURES\ICR DATA\ozuri\IMG202110051436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4536504" cy="5230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017" y="764704"/>
            <a:ext cx="8858280" cy="4953162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rgbClr val="FF0000"/>
                </a:solidFill>
              </a:rPr>
              <a:t>BEFORE                                                   				  AFTER</a:t>
            </a:r>
          </a:p>
          <a:p>
            <a:pPr algn="l"/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/>
          <a:srcRect l="2294" t="13679" r="1824" b="12482"/>
          <a:stretch>
            <a:fillRect/>
          </a:stretch>
        </p:blipFill>
        <p:spPr>
          <a:xfrm>
            <a:off x="357158" y="1340768"/>
            <a:ext cx="8643998" cy="523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858280" cy="5357826"/>
          </a:xfrm>
        </p:spPr>
        <p:txBody>
          <a:bodyPr/>
          <a:lstStyle/>
          <a:p>
            <a:pPr algn="l"/>
            <a:endParaRPr lang="en-US" dirty="0"/>
          </a:p>
        </p:txBody>
      </p:sp>
      <p:pic>
        <p:nvPicPr>
          <p:cNvPr id="5" name="Picture 4" descr="IMG-20211201-WA002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1000108"/>
            <a:ext cx="8715436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215370" cy="71438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</a:t>
            </a:r>
            <a:br>
              <a:rPr lang="en-US" sz="2700" b="1" dirty="0"/>
            </a:br>
            <a:r>
              <a:rPr lang="en-US" sz="2700" b="1" dirty="0"/>
              <a:t>USING 360 CAMERA TECHNOLOGY</a:t>
            </a:r>
            <a:br>
              <a:rPr lang="en-US" sz="2700" b="1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64" y="908720"/>
            <a:ext cx="8858280" cy="1152128"/>
          </a:xfrm>
        </p:spPr>
        <p:txBody>
          <a:bodyPr/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OBANGEDE ROAD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BEFORE                                                     AFTER</a:t>
            </a:r>
          </a:p>
          <a:p>
            <a:pPr algn="l"/>
            <a:endParaRPr lang="en-US" dirty="0"/>
          </a:p>
        </p:txBody>
      </p:sp>
      <p:pic>
        <p:nvPicPr>
          <p:cNvPr id="6" name="Picture 5" descr="C:\Users\NEW MAP AUDIT\Documents\EROSION SITE PICTURES\Completion Report Collections\Transfer 1 (OZURI)\Card 2 (Back)\GPBK05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2399288"/>
            <a:ext cx="4929222" cy="424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NEW MAP AUDIT\Documents\EROSION SITE PICTURES\Ozuri\IMG-20200819-WA005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285992"/>
            <a:ext cx="351827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315" y="170496"/>
            <a:ext cx="8215370" cy="714380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b="1" dirty="0"/>
              <a:t>GULLY RECLAMATION AT OZURI, ADAVI LGAUSING 360 CAMERA TECHNOLOGY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7864" y="1008436"/>
            <a:ext cx="1982024" cy="488666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GULLY 0+400</a:t>
            </a:r>
          </a:p>
          <a:p>
            <a:pPr algn="l"/>
            <a:endParaRPr lang="en-US" dirty="0"/>
          </a:p>
        </p:txBody>
      </p:sp>
      <p:pic>
        <p:nvPicPr>
          <p:cNvPr id="5" name="Picture 4" descr="C:\Users\NEW MAP AUDIT\Documents\EROSION SITE PICTURES\Completion Report Collections\Transfer 1 (OZURI)\Card 2 (Back)\GPBK05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620662"/>
            <a:ext cx="5082326" cy="502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NEW MAP AUDIT\Documents\EROSION SITE PICTURES\Ozuri\IMG-20200819-WA003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38" y="1620662"/>
            <a:ext cx="3786182" cy="502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A6E1A6-4379-4F15-BD03-4C5136DC184B}"/>
              </a:ext>
            </a:extLst>
          </p:cNvPr>
          <p:cNvSpPr txBox="1"/>
          <p:nvPr/>
        </p:nvSpPr>
        <p:spPr>
          <a:xfrm>
            <a:off x="214282" y="6259719"/>
            <a:ext cx="1368152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81909E5-7742-43BC-935A-493BBA2503A5}"/>
              </a:ext>
            </a:extLst>
          </p:cNvPr>
          <p:cNvSpPr txBox="1"/>
          <p:nvPr/>
        </p:nvSpPr>
        <p:spPr>
          <a:xfrm>
            <a:off x="7884368" y="6244730"/>
            <a:ext cx="108012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273" y="1000108"/>
            <a:ext cx="8686800" cy="428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The house with the red arrow was compensated for and demolished</a:t>
            </a:r>
          </a:p>
          <a:p>
            <a:endParaRPr lang="en-US" sz="2000" b="1" dirty="0"/>
          </a:p>
          <a:p>
            <a:endParaRPr lang="en-US" sz="2000" b="1" dirty="0"/>
          </a:p>
        </p:txBody>
      </p:sp>
      <p:pic>
        <p:nvPicPr>
          <p:cNvPr id="9" name="Picture 8" descr="C:\Users\NEW MAP AUDIT\Documents\EROSION SITE PICTURES\Ogane-Aji Dekina\BRFORE\OGANE AJI before pictures\20210529_1037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2620" y="1700808"/>
            <a:ext cx="3987878" cy="4871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Down Arrow 9"/>
          <p:cNvSpPr/>
          <p:nvPr/>
        </p:nvSpPr>
        <p:spPr>
          <a:xfrm>
            <a:off x="642910" y="2357430"/>
            <a:ext cx="45719" cy="1071570"/>
          </a:xfrm>
          <a:prstGeom prst="downArrow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3000364" y="2143116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2" name="Picture 11" descr="C:\Users\NEW MAP AUDIT\Desktop\ICR PICTURES\IMG_20220322_0830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571612"/>
            <a:ext cx="4893124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Down Arrow 13"/>
          <p:cNvSpPr/>
          <p:nvPr/>
        </p:nvSpPr>
        <p:spPr>
          <a:xfrm flipH="1">
            <a:off x="6117917" y="2071678"/>
            <a:ext cx="45719" cy="71438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417DBB8-347D-40D2-BB21-26F2F557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70" y="71414"/>
            <a:ext cx="7139136" cy="428628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b="1" dirty="0"/>
              <a:t>OGANE-AJI GULLY EROSION SITE, ANYIGBA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C5725D1-5A9D-41BB-BB89-058A14F5B057}"/>
              </a:ext>
            </a:extLst>
          </p:cNvPr>
          <p:cNvSpPr txBox="1"/>
          <p:nvPr/>
        </p:nvSpPr>
        <p:spPr>
          <a:xfrm>
            <a:off x="3491880" y="637820"/>
            <a:ext cx="149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MAIN GULLY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B1DF468-FB56-472F-8930-870D4A5CC6A9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6EA159E-B2B0-40A0-8CCF-EDED39641CD7}"/>
              </a:ext>
            </a:extLst>
          </p:cNvPr>
          <p:cNvSpPr txBox="1"/>
          <p:nvPr/>
        </p:nvSpPr>
        <p:spPr>
          <a:xfrm>
            <a:off x="7884368" y="5981503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NEW MAP AUDIT\Documents\EROSION SITE PICTURES\Ogane-Aji Dekina\BRFORE\OGANE AJI before pictures\20210529_1040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7387"/>
            <a:ext cx="4019066" cy="565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own Arrow 11"/>
          <p:cNvSpPr/>
          <p:nvPr/>
        </p:nvSpPr>
        <p:spPr>
          <a:xfrm>
            <a:off x="2918926" y="1464455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3" name="Picture 12" descr="C:\Users\NEW MAP AUDIT\Documents\EROSION SITE PICTURES\Ogane-Aji Dekina\AFTER\ICR PIC OGANE AJI - Copy\20220322_0824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067943" y="1057386"/>
            <a:ext cx="4861773" cy="565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own Arrow 13"/>
          <p:cNvSpPr/>
          <p:nvPr/>
        </p:nvSpPr>
        <p:spPr>
          <a:xfrm>
            <a:off x="6133586" y="1772816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18440E1A-709C-43BA-9032-025A9DFFE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70" y="71414"/>
            <a:ext cx="7139136" cy="428628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b="1" dirty="0"/>
              <a:t>OGANE-AJI GULLY EROSION SITE, ANYIGBA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C47C67-FB33-445C-8BB2-E18F459EE71B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B3D0F8-83A2-4E82-B21B-078F84B5E79D}"/>
              </a:ext>
            </a:extLst>
          </p:cNvPr>
          <p:cNvSpPr txBox="1"/>
          <p:nvPr/>
        </p:nvSpPr>
        <p:spPr>
          <a:xfrm>
            <a:off x="7308304" y="5981503"/>
            <a:ext cx="1572535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ON GOING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696B41A-050F-4CA1-A443-2A06F86316A4}"/>
              </a:ext>
            </a:extLst>
          </p:cNvPr>
          <p:cNvSpPr txBox="1"/>
          <p:nvPr/>
        </p:nvSpPr>
        <p:spPr>
          <a:xfrm>
            <a:off x="395536" y="682607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MAIN GULLY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NEW MAP AUDIT\Documents\EROSION SITE PICTURES\Ogane-Aji Dekina\BRFORE\OGANE AJI before pictures\20210529_1052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24744"/>
            <a:ext cx="3836803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Users\NEW MAP AUDIT\Documents\EROSION SITE PICTURES\Ogane-Aji Dekina\AFTER\ICR PIC OGANE AJI - Copy\20220322_083821.jpg"/>
          <p:cNvPicPr/>
          <p:nvPr/>
        </p:nvPicPr>
        <p:blipFill>
          <a:blip r:embed="rId3" cstate="print"/>
          <a:srcRect l="30234" b="17021"/>
          <a:stretch>
            <a:fillRect/>
          </a:stretch>
        </p:blipFill>
        <p:spPr bwMode="auto">
          <a:xfrm rot="10800000">
            <a:off x="3882522" y="1124744"/>
            <a:ext cx="522598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Down Arrow 14"/>
          <p:cNvSpPr/>
          <p:nvPr/>
        </p:nvSpPr>
        <p:spPr>
          <a:xfrm>
            <a:off x="179512" y="2386099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5575930" y="1772816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C88DF40-8CEC-4544-9266-D449AD292B58}"/>
              </a:ext>
            </a:extLst>
          </p:cNvPr>
          <p:cNvSpPr txBox="1">
            <a:spLocks/>
          </p:cNvSpPr>
          <p:nvPr/>
        </p:nvSpPr>
        <p:spPr>
          <a:xfrm>
            <a:off x="1073870" y="71414"/>
            <a:ext cx="7139136" cy="42862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OGANE-AJI GULLY EROSION SITE, ANYIGBA</a:t>
            </a:r>
            <a:endParaRPr lang="en-US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705644F-A165-4569-B375-E43669B166C1}"/>
              </a:ext>
            </a:extLst>
          </p:cNvPr>
          <p:cNvSpPr txBox="1"/>
          <p:nvPr/>
        </p:nvSpPr>
        <p:spPr>
          <a:xfrm>
            <a:off x="3092" y="719025"/>
            <a:ext cx="146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AGALA ROAD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FF7DCF3-D9B5-4172-A053-C9A934E53A47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1749922-124A-40EB-B268-0065D40E267C}"/>
              </a:ext>
            </a:extLst>
          </p:cNvPr>
          <p:cNvSpPr txBox="1"/>
          <p:nvPr/>
        </p:nvSpPr>
        <p:spPr>
          <a:xfrm>
            <a:off x="7884368" y="5981503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NEW MAP AUDIT\Documents\EROSION SITE PICTURES\Ogane-Aji Dekina\BRFORE\OGANE AJI before pictures\20210529_1238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124526"/>
            <a:ext cx="3960440" cy="551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C:\Users\NEW MAP AUDIT\Documents\EROSION SITE PICTURES\Ogane-Aji Dekina\AFTER\ICR PIC OGANE AJI - Copy\20220322_0904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031432" y="1124526"/>
            <a:ext cx="5077072" cy="551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Down Arrow 17"/>
          <p:cNvSpPr/>
          <p:nvPr/>
        </p:nvSpPr>
        <p:spPr>
          <a:xfrm>
            <a:off x="2928926" y="1928802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 flipH="1">
            <a:off x="7143768" y="2786058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1729342A-F14D-47D4-B77A-0C026130067D}"/>
              </a:ext>
            </a:extLst>
          </p:cNvPr>
          <p:cNvSpPr txBox="1">
            <a:spLocks/>
          </p:cNvSpPr>
          <p:nvPr/>
        </p:nvSpPr>
        <p:spPr>
          <a:xfrm>
            <a:off x="1073870" y="71414"/>
            <a:ext cx="7139136" cy="42862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OGANE-AJI GULLY EROSION SITE, ANYIGBA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069771-89D0-4552-BF7F-35E00E989C28}"/>
              </a:ext>
            </a:extLst>
          </p:cNvPr>
          <p:cNvSpPr txBox="1"/>
          <p:nvPr/>
        </p:nvSpPr>
        <p:spPr>
          <a:xfrm>
            <a:off x="0" y="755194"/>
            <a:ext cx="252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GULLY 02 (OJOFU ROAD)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A47F30B-7D07-441F-A1D0-FEBD9C15E2F2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8817D84-CB67-401B-92BF-130C380C24EA}"/>
              </a:ext>
            </a:extLst>
          </p:cNvPr>
          <p:cNvSpPr txBox="1"/>
          <p:nvPr/>
        </p:nvSpPr>
        <p:spPr>
          <a:xfrm>
            <a:off x="7884368" y="5981503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NEW MAP AUDIT\Documents\EROSION SITE PICTURES\Ogane-Aji Dekina\BRFORE\OGANE AJI before pictures\20210529_1220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4" y="1071546"/>
            <a:ext cx="3984031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NEW MAP AUDIT\Desktop\ICR PICTURES\IMG_20220322_0856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071546"/>
            <a:ext cx="481940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2CE44BD8-039A-4E18-83A3-F687CE0A87B1}"/>
              </a:ext>
            </a:extLst>
          </p:cNvPr>
          <p:cNvSpPr txBox="1">
            <a:spLocks/>
          </p:cNvSpPr>
          <p:nvPr/>
        </p:nvSpPr>
        <p:spPr>
          <a:xfrm>
            <a:off x="1073870" y="71414"/>
            <a:ext cx="7139136" cy="42862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OGANE-AJI GULLY EROSION SITE, ANYIGBA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4D9B702-7736-44D5-99D5-4BB6E758367A}"/>
              </a:ext>
            </a:extLst>
          </p:cNvPr>
          <p:cNvSpPr txBox="1"/>
          <p:nvPr/>
        </p:nvSpPr>
        <p:spPr>
          <a:xfrm>
            <a:off x="107504" y="6011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OJOFU ROAD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0820AE6-261F-495A-9C2B-6DA9907B6C39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42CBA2-FE79-45C3-8F40-0E9F939660EB}"/>
              </a:ext>
            </a:extLst>
          </p:cNvPr>
          <p:cNvSpPr txBox="1"/>
          <p:nvPr/>
        </p:nvSpPr>
        <p:spPr>
          <a:xfrm>
            <a:off x="7884368" y="5981503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NEW MAP AUDIT\Documents\EROSION SITE PICTURES\Ogane-Aji Dekina\BRFORE\OGANE AJI before pictures\20210529_1317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05" y="980728"/>
            <a:ext cx="3602269" cy="566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NEW MAP AUDIT\Documents\EROSION SITE PICTURES\Ogane-Aji Dekina\AFTER\ICR PIC OGANE AJI - Copy\20220322_093146.jpg"/>
          <p:cNvPicPr/>
          <p:nvPr/>
        </p:nvPicPr>
        <p:blipFill>
          <a:blip r:embed="rId3" cstate="print"/>
          <a:srcRect b="15667"/>
          <a:stretch>
            <a:fillRect/>
          </a:stretch>
        </p:blipFill>
        <p:spPr bwMode="auto">
          <a:xfrm rot="10800000">
            <a:off x="3779912" y="980727"/>
            <a:ext cx="5286383" cy="573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own Arrow 10"/>
          <p:cNvSpPr/>
          <p:nvPr/>
        </p:nvSpPr>
        <p:spPr>
          <a:xfrm>
            <a:off x="4079956" y="1071546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2843808" y="1412776"/>
            <a:ext cx="45719" cy="107157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FCA90204-E49A-457C-8F0C-E65BDCD104D9}"/>
              </a:ext>
            </a:extLst>
          </p:cNvPr>
          <p:cNvSpPr txBox="1">
            <a:spLocks/>
          </p:cNvSpPr>
          <p:nvPr/>
        </p:nvSpPr>
        <p:spPr>
          <a:xfrm>
            <a:off x="1073870" y="71414"/>
            <a:ext cx="7139136" cy="42862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OGANE-AJI GULLY EROSION SITE, ANYIGBA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917BCE1-49A3-4209-A90A-D70B5DB869F6}"/>
              </a:ext>
            </a:extLst>
          </p:cNvPr>
          <p:cNvSpPr txBox="1"/>
          <p:nvPr/>
        </p:nvSpPr>
        <p:spPr>
          <a:xfrm>
            <a:off x="226305" y="601878"/>
            <a:ext cx="1695130" cy="37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AGALA ROAD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1D534C4-35DA-438F-A6C7-08373409E462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824B134-BF4B-4EF6-9BB0-C471FDCD4547}"/>
              </a:ext>
            </a:extLst>
          </p:cNvPr>
          <p:cNvSpPr txBox="1"/>
          <p:nvPr/>
        </p:nvSpPr>
        <p:spPr>
          <a:xfrm>
            <a:off x="7884368" y="5981503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NEW MAP AUDIT\Documents\EROSION SITE PICTURES\Ogane-Aji Dekina\BRFORE\OGANE AJI before pictures\20210529_1320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124744"/>
            <a:ext cx="4141124" cy="566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Users\NEW MAP AUDIT\Documents\EROSION SITE PICTURES\Ogane-Aji Dekina\AFTER\ICR PIC OGANE AJI - Copy\20220322_0931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283968" y="1124744"/>
            <a:ext cx="4717188" cy="566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F9F71A34-5034-4882-9508-D6862447B008}"/>
              </a:ext>
            </a:extLst>
          </p:cNvPr>
          <p:cNvSpPr txBox="1">
            <a:spLocks/>
          </p:cNvSpPr>
          <p:nvPr/>
        </p:nvSpPr>
        <p:spPr>
          <a:xfrm>
            <a:off x="1073870" y="71414"/>
            <a:ext cx="7139136" cy="42862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/>
              <a:t>OGANE-AJI GULLY EROSION SITE, ANYIGBA</a:t>
            </a:r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BFA9952-22D5-4F2F-921A-3B074DC76396}"/>
              </a:ext>
            </a:extLst>
          </p:cNvPr>
          <p:cNvSpPr txBox="1"/>
          <p:nvPr/>
        </p:nvSpPr>
        <p:spPr>
          <a:xfrm>
            <a:off x="0" y="684943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WATERWAY GULLY (AGALA ROAD)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2D01972-8E63-4DFD-998D-495B72781619}"/>
              </a:ext>
            </a:extLst>
          </p:cNvPr>
          <p:cNvSpPr txBox="1"/>
          <p:nvPr/>
        </p:nvSpPr>
        <p:spPr>
          <a:xfrm>
            <a:off x="2495409" y="6035514"/>
            <a:ext cx="996471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761019B-3E82-4C33-96C7-60A0DA8C6FFA}"/>
              </a:ext>
            </a:extLst>
          </p:cNvPr>
          <p:cNvSpPr txBox="1"/>
          <p:nvPr/>
        </p:nvSpPr>
        <p:spPr>
          <a:xfrm>
            <a:off x="7710004" y="6035514"/>
            <a:ext cx="1284503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ONGOING</a:t>
            </a:r>
          </a:p>
        </p:txBody>
      </p:sp>
    </p:spTree>
    <p:extLst>
      <p:ext uri="{BB962C8B-B14F-4D97-AF65-F5344CB8AC3E}">
        <p14:creationId xmlns:p14="http://schemas.microsoft.com/office/powerpoint/2010/main" xmlns="" val="408835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11149"/>
            <a:ext cx="8715436" cy="620688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/>
              <a:t>GREATER LOKOJA WATER WORKS EROSION SITE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4714" y="930279"/>
            <a:ext cx="8229600" cy="47147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Devastating nature of the gully before intervention</a:t>
            </a:r>
          </a:p>
        </p:txBody>
      </p:sp>
      <p:pic>
        <p:nvPicPr>
          <p:cNvPr id="5" name="Picture 4" descr="C:\Users\NEW MAP AUDIT\Documents\EROSION SITE PICTURES\Greater Lokoja Water Works\IMG-20201124-WA005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266" y="1556792"/>
            <a:ext cx="4357718" cy="5086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C:\Users\NEW MAP AUDIT\Documents\EROSION SITE PICTURES\Greater Lokoja Water Works\IMG-20201124-WA005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3214" y="1556793"/>
            <a:ext cx="4643282" cy="50869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315" y="116656"/>
            <a:ext cx="8215370" cy="10263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700" b="1" dirty="0"/>
              <a:t>GULLY RECLAMATION AT GREATER LOKOJA WATER WORKS, LOKOJA LGA</a:t>
            </a:r>
            <a:endParaRPr lang="en-US" sz="3200" dirty="0"/>
          </a:p>
        </p:txBody>
      </p:sp>
      <p:pic>
        <p:nvPicPr>
          <p:cNvPr id="8" name="Picture 7" descr="C:\Users\NEW MAP AUDIT\Documents\EROSION SITE PICTURES\Greater Lokoja Water Works\GL\IMG202111081011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4152" y="1484784"/>
            <a:ext cx="4862344" cy="5256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C:\Users\NEW MAP AUDIT\Documents\EROSION SITE PICTURES\PICTURES FROM MY PHONE\IMG_20201120_103539 - Cop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484784"/>
            <a:ext cx="4066648" cy="52565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86B5B4-8CF7-44B0-B138-D87042D0A92F}"/>
              </a:ext>
            </a:extLst>
          </p:cNvPr>
          <p:cNvSpPr txBox="1"/>
          <p:nvPr/>
        </p:nvSpPr>
        <p:spPr>
          <a:xfrm>
            <a:off x="2555776" y="6165304"/>
            <a:ext cx="108012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66E8AA5-D328-4CAD-9583-9F491E4F741F}"/>
              </a:ext>
            </a:extLst>
          </p:cNvPr>
          <p:cNvSpPr txBox="1"/>
          <p:nvPr/>
        </p:nvSpPr>
        <p:spPr>
          <a:xfrm>
            <a:off x="7754228" y="6165304"/>
            <a:ext cx="92545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NEW MAP AUDIT\Documents\EROSION SITE PICTURES\Greater Lokoja Water Works\IMG-20201124-WA0070.jpg"/>
          <p:cNvPicPr/>
          <p:nvPr/>
        </p:nvPicPr>
        <p:blipFill>
          <a:blip r:embed="rId2"/>
          <a:srcRect l="8690" t="19369" b="37106"/>
          <a:stretch>
            <a:fillRect/>
          </a:stretch>
        </p:blipFill>
        <p:spPr bwMode="auto">
          <a:xfrm>
            <a:off x="107504" y="1340768"/>
            <a:ext cx="4071966" cy="54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Greater Lokoja Water Works\GL\IMG202111081013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340768"/>
            <a:ext cx="4678810" cy="54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own Arrow 9"/>
          <p:cNvSpPr/>
          <p:nvPr/>
        </p:nvSpPr>
        <p:spPr>
          <a:xfrm>
            <a:off x="1274823" y="2287987"/>
            <a:ext cx="71438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228184" y="1628800"/>
            <a:ext cx="71438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F6449BF-3B6D-4126-B43B-D060E9409B11}"/>
              </a:ext>
            </a:extLst>
          </p:cNvPr>
          <p:cNvSpPr txBox="1">
            <a:spLocks/>
          </p:cNvSpPr>
          <p:nvPr/>
        </p:nvSpPr>
        <p:spPr>
          <a:xfrm>
            <a:off x="464315" y="116656"/>
            <a:ext cx="8215370" cy="10263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GULLY RECLAMATION AT GREATER LOKOJA WATER WORKS, LOKOJA LGA</a:t>
            </a:r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EECD62F-14E3-422A-A88D-AE7F12EB36DB}"/>
              </a:ext>
            </a:extLst>
          </p:cNvPr>
          <p:cNvSpPr txBox="1"/>
          <p:nvPr/>
        </p:nvSpPr>
        <p:spPr>
          <a:xfrm>
            <a:off x="2555776" y="6165304"/>
            <a:ext cx="108012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6881410-E5E4-487E-B0EC-D2E152DD891E}"/>
              </a:ext>
            </a:extLst>
          </p:cNvPr>
          <p:cNvSpPr txBox="1"/>
          <p:nvPr/>
        </p:nvSpPr>
        <p:spPr>
          <a:xfrm>
            <a:off x="7754228" y="6165304"/>
            <a:ext cx="92545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C:\Users\NEW MAP AUDIT\Documents\EROSION SITE PICTURES\Greater Lokoja Water Works\IMG-20201124-WA006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45" y="908720"/>
            <a:ext cx="413054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EROSION SITE PICTURES\Greater Lokoja Water Works\GL\IMG202111081038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908720"/>
            <a:ext cx="450059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29A8B4-3F85-485C-99C2-DA1A9B34D9A3}"/>
              </a:ext>
            </a:extLst>
          </p:cNvPr>
          <p:cNvSpPr txBox="1"/>
          <p:nvPr/>
        </p:nvSpPr>
        <p:spPr>
          <a:xfrm>
            <a:off x="7754228" y="6165304"/>
            <a:ext cx="92545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21CFD97-5E46-4AAF-B35B-B3575CD8F769}"/>
              </a:ext>
            </a:extLst>
          </p:cNvPr>
          <p:cNvSpPr txBox="1"/>
          <p:nvPr/>
        </p:nvSpPr>
        <p:spPr>
          <a:xfrm>
            <a:off x="2987824" y="6145832"/>
            <a:ext cx="108012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A5C7A87-B585-4D6F-AA04-405F43293B9A}"/>
              </a:ext>
            </a:extLst>
          </p:cNvPr>
          <p:cNvSpPr txBox="1">
            <a:spLocks/>
          </p:cNvSpPr>
          <p:nvPr/>
        </p:nvSpPr>
        <p:spPr>
          <a:xfrm>
            <a:off x="464315" y="44624"/>
            <a:ext cx="8215370" cy="648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GULLY RECLAMATION AT GREATER LOKOJA WATER WORKS, LOKOJA LGA</a:t>
            </a:r>
            <a:endParaRPr lang="en-US" sz="32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NEW MAP AUDIT\Documents\EROSION SITE PICTURES\Greater Lokoja Water Works\GLWW\IMG_20201120_1050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36712"/>
            <a:ext cx="3573040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Users\NEW MAP AUDIT\Documents\EROSION SITE PICTURES\Greater Lokoja Water Works\GL\IMG202111081048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836712"/>
            <a:ext cx="517887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F224153D-ECB4-4F3A-ABE2-0461A16A9D51}"/>
              </a:ext>
            </a:extLst>
          </p:cNvPr>
          <p:cNvSpPr txBox="1">
            <a:spLocks/>
          </p:cNvSpPr>
          <p:nvPr/>
        </p:nvSpPr>
        <p:spPr>
          <a:xfrm>
            <a:off x="464315" y="44623"/>
            <a:ext cx="8215370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GULLY RECLAMATION AT GREATER LOKOJA WATER WORKS, LOKOJA LGA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D3E0DB7-D34F-4DE4-AC6E-8D390710E581}"/>
              </a:ext>
            </a:extLst>
          </p:cNvPr>
          <p:cNvSpPr txBox="1"/>
          <p:nvPr/>
        </p:nvSpPr>
        <p:spPr>
          <a:xfrm>
            <a:off x="1353964" y="6412174"/>
            <a:ext cx="108012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73470A0-A19C-47CF-8D94-6BC980A1C64A}"/>
              </a:ext>
            </a:extLst>
          </p:cNvPr>
          <p:cNvSpPr txBox="1"/>
          <p:nvPr/>
        </p:nvSpPr>
        <p:spPr>
          <a:xfrm>
            <a:off x="5984329" y="6396041"/>
            <a:ext cx="92545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NEW MAP AUDIT\Documents\EROSION SITE PICTURES\Greater Lokoja Water Works\IMG-20201124-WA005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764704"/>
            <a:ext cx="3892992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Documents\EROSION SITE PICTURES\Greater Lokoja Water Works\GL\IMG202111081047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764704"/>
            <a:ext cx="489312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/>
          <p:cNvSpPr/>
          <p:nvPr/>
        </p:nvSpPr>
        <p:spPr>
          <a:xfrm>
            <a:off x="1187624" y="1468429"/>
            <a:ext cx="71438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148064" y="2348880"/>
            <a:ext cx="71438" cy="92869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3F0BE02A-0DFB-4A3A-9589-A03906662CF5}"/>
              </a:ext>
            </a:extLst>
          </p:cNvPr>
          <p:cNvSpPr txBox="1">
            <a:spLocks/>
          </p:cNvSpPr>
          <p:nvPr/>
        </p:nvSpPr>
        <p:spPr>
          <a:xfrm>
            <a:off x="464315" y="44623"/>
            <a:ext cx="8215370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GULLY RECLAMATION AT GREATER LOKOJA WATER WORKS, LOKOJA LGA</a:t>
            </a:r>
            <a:endParaRPr lang="en-US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AD07EB-849C-4D1A-A6B4-A6445AAA2536}"/>
              </a:ext>
            </a:extLst>
          </p:cNvPr>
          <p:cNvSpPr txBox="1"/>
          <p:nvPr/>
        </p:nvSpPr>
        <p:spPr>
          <a:xfrm>
            <a:off x="1513940" y="6372036"/>
            <a:ext cx="108012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9285E59-7357-487B-8653-5B8E19B9B84E}"/>
              </a:ext>
            </a:extLst>
          </p:cNvPr>
          <p:cNvSpPr txBox="1"/>
          <p:nvPr/>
        </p:nvSpPr>
        <p:spPr>
          <a:xfrm>
            <a:off x="5984329" y="6396041"/>
            <a:ext cx="92545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NEW MAP AUDIT\Documents\EROSION SITE PICTURES\Greater Lokoja Water Works\Greater Lokoja Due Diligence Check by SIRAJ\IMG_009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25" y="692696"/>
            <a:ext cx="3992047" cy="587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Documents\EROSION SITE PICTURES\Greater Lokoja Water Works\GL\IMG202111081050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0081" y="692696"/>
            <a:ext cx="4766793" cy="587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own Arrow 9"/>
          <p:cNvSpPr/>
          <p:nvPr/>
        </p:nvSpPr>
        <p:spPr>
          <a:xfrm>
            <a:off x="3419872" y="329500"/>
            <a:ext cx="45719" cy="785818"/>
          </a:xfrm>
          <a:prstGeom prst="down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511114" y="2775228"/>
            <a:ext cx="45719" cy="857256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AE6866D0-DFDD-4AC0-B7EB-0F51A317DD35}"/>
              </a:ext>
            </a:extLst>
          </p:cNvPr>
          <p:cNvSpPr txBox="1">
            <a:spLocks/>
          </p:cNvSpPr>
          <p:nvPr/>
        </p:nvSpPr>
        <p:spPr>
          <a:xfrm>
            <a:off x="464315" y="44623"/>
            <a:ext cx="8215370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GULLY RECLAMATION AT GREATER LOKOJA WATER WORKS, LOKOJA LGA</a:t>
            </a:r>
            <a:endParaRPr lang="en-US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B3D310B-767A-438F-8B8E-BA2C3B608D76}"/>
              </a:ext>
            </a:extLst>
          </p:cNvPr>
          <p:cNvSpPr txBox="1"/>
          <p:nvPr/>
        </p:nvSpPr>
        <p:spPr>
          <a:xfrm>
            <a:off x="1694154" y="6396041"/>
            <a:ext cx="108012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BEFORE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E901303-1D08-4FFD-8B99-D9F39D8C9697}"/>
              </a:ext>
            </a:extLst>
          </p:cNvPr>
          <p:cNvSpPr txBox="1"/>
          <p:nvPr/>
        </p:nvSpPr>
        <p:spPr>
          <a:xfrm>
            <a:off x="5984329" y="6396041"/>
            <a:ext cx="925457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AFTER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1110"/>
            <a:ext cx="8622130" cy="69243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/>
              <a:t>ADUM ROAD GULLY EROSION SITE, OLAMABORO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4670" y="887769"/>
            <a:ext cx="8229600" cy="38992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Devastating nature of gully before intervention</a:t>
            </a:r>
          </a:p>
        </p:txBody>
      </p:sp>
      <p:pic>
        <p:nvPicPr>
          <p:cNvPr id="5" name="Picture 4" descr="C:\Users\NEW MAP AUDIT\Documents\EROSION SITE PICTURES\Adumu\BEFORE\20190726_092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4198" y="1930390"/>
            <a:ext cx="5211799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NEW MAP AUDIT\Documents\EROSION SITE PICTURES\Adumu\BEFORE\20190726_0925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109239" y="1823233"/>
            <a:ext cx="521180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25710749"/>
      </p:ext>
    </p:extLst>
  </p:cSld>
  <p:clrMapOvr>
    <a:masterClrMapping/>
  </p:clrMapOvr>
  <p:transition>
    <p:split orient="vert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F9F8BD-7C2C-40DE-BACE-DB098EC3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2" y="116632"/>
            <a:ext cx="9036496" cy="939553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dirty="0"/>
              <a:t> </a:t>
            </a:r>
            <a:r>
              <a:rPr lang="en-GB" sz="3200" dirty="0"/>
              <a:t>Update on Civil Works… </a:t>
            </a:r>
            <a:r>
              <a:rPr lang="en-GB" sz="3200" b="1" i="1" dirty="0"/>
              <a:t>at</a:t>
            </a:r>
            <a:r>
              <a:rPr lang="en-GB" sz="3200" dirty="0"/>
              <a:t> </a:t>
            </a:r>
            <a:r>
              <a:rPr lang="en-GB" sz="3200" b="1" i="1" dirty="0"/>
              <a:t>Adum Road Gully Erosion Site</a:t>
            </a:r>
            <a:endParaRPr lang="x-none" sz="3600" b="1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42C3478-DFA5-4292-8727-4C374A801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67" y="1142329"/>
            <a:ext cx="8229600" cy="5040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AERIAL VIEW OF ADUM ROAD, OGUGU EROSION SITE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2E037A7-35C3-4991-9127-B5C6462BF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902" y="1646385"/>
            <a:ext cx="8784196" cy="5094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855165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11CA377-0B42-472F-8009-813586C7673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031" y="1268760"/>
            <a:ext cx="3429024" cy="55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 descr="C:\Users\NEW MAP AUDIT\Documents\EROSION SITE PICTURES\Adumu\IMG-20210825-WA0015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268760"/>
            <a:ext cx="5253458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305171" y="5805264"/>
            <a:ext cx="12858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B951DB57-7A04-41E1-8753-4A3659FF6C10}"/>
              </a:ext>
            </a:extLst>
          </p:cNvPr>
          <p:cNvSpPr txBox="1">
            <a:spLocks/>
          </p:cNvSpPr>
          <p:nvPr/>
        </p:nvSpPr>
        <p:spPr>
          <a:xfrm>
            <a:off x="6973426" y="6312740"/>
            <a:ext cx="1959745" cy="4286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ONGOING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67253193-AE69-4D49-9703-840F7DD2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2" y="116632"/>
            <a:ext cx="9036496" cy="939553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dirty="0"/>
              <a:t> </a:t>
            </a:r>
            <a:r>
              <a:rPr lang="en-GB" sz="3200" dirty="0"/>
              <a:t>Update on Civil Works… </a:t>
            </a:r>
            <a:r>
              <a:rPr lang="en-GB" sz="3200" b="1" i="1" dirty="0"/>
              <a:t>at</a:t>
            </a:r>
            <a:r>
              <a:rPr lang="en-GB" sz="3200" dirty="0"/>
              <a:t> </a:t>
            </a:r>
            <a:r>
              <a:rPr lang="en-GB" sz="3200" b="1" i="1" dirty="0"/>
              <a:t>Adum Road Gully Erosion Site</a:t>
            </a:r>
            <a:endParaRPr lang="x-none" sz="3600" b="1" i="1" dirty="0"/>
          </a:p>
        </p:txBody>
      </p:sp>
    </p:spTree>
    <p:extLst>
      <p:ext uri="{BB962C8B-B14F-4D97-AF65-F5344CB8AC3E}">
        <p14:creationId xmlns:p14="http://schemas.microsoft.com/office/powerpoint/2010/main" xmlns="" val="4938356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479" y="136619"/>
            <a:ext cx="9019801" cy="869722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b="1" dirty="0"/>
              <a:t>GULLY RECLAMATION AT ADUMU ROAD, OLAMABORO LGA</a:t>
            </a:r>
            <a:endParaRPr lang="en-US" sz="3200" dirty="0"/>
          </a:p>
        </p:txBody>
      </p:sp>
      <p:pic>
        <p:nvPicPr>
          <p:cNvPr id="6" name="Picture 5" descr="C:\Users\NEW MAP AUDIT\Documents\EROSION SITE PICTURES\Adumu\BEFORE\20190726_0925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45759" y="2246566"/>
            <a:ext cx="5020575" cy="392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NEW MAP AUDIT\Documents\EROSION SITE PICTURES\ICR DATA\adumu\IMG202110061131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700807"/>
            <a:ext cx="4821116" cy="502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F9BFD9-A03D-4418-A920-0E28F493F27D}"/>
              </a:ext>
            </a:extLst>
          </p:cNvPr>
          <p:cNvSpPr txBox="1"/>
          <p:nvPr/>
        </p:nvSpPr>
        <p:spPr>
          <a:xfrm>
            <a:off x="69186" y="1156797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GULLY HEAD (PRIMARY SCHOOL OGUGU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8096717-01E6-4162-ABBD-7B587F244680}"/>
              </a:ext>
            </a:extLst>
          </p:cNvPr>
          <p:cNvSpPr/>
          <p:nvPr/>
        </p:nvSpPr>
        <p:spPr>
          <a:xfrm>
            <a:off x="2411760" y="6312740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F5FA76F3-FF5A-4945-9FC2-73C46051D482}"/>
              </a:ext>
            </a:extLst>
          </p:cNvPr>
          <p:cNvSpPr txBox="1">
            <a:spLocks/>
          </p:cNvSpPr>
          <p:nvPr/>
        </p:nvSpPr>
        <p:spPr>
          <a:xfrm>
            <a:off x="6973426" y="6312740"/>
            <a:ext cx="1959745" cy="4286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ONGOING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C:\Users\NEW MAP AUDIT\Documents\EROSION SITE PICTURES\Adumu\BEFORE\20190726_09265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648580" y="1880827"/>
            <a:ext cx="5544616" cy="403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Users\NEW MAP AUDIT\Documents\EROSION SITE PICTURES\ICR DATA\adumu\IMG202110061118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124743"/>
            <a:ext cx="4680521" cy="55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08AD6089-9CBD-4044-AA62-6DD56122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5" y="188640"/>
            <a:ext cx="8622130" cy="69243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/>
              <a:t>ADUM ROAD GULLY EROSION SITE, OLAMABORO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6FED554-8466-4DD2-9F3A-F1993FE176FA}"/>
              </a:ext>
            </a:extLst>
          </p:cNvPr>
          <p:cNvSpPr/>
          <p:nvPr/>
        </p:nvSpPr>
        <p:spPr>
          <a:xfrm>
            <a:off x="2411760" y="6312740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DAA904EA-C995-4422-B452-3D53405C46E1}"/>
              </a:ext>
            </a:extLst>
          </p:cNvPr>
          <p:cNvSpPr txBox="1">
            <a:spLocks/>
          </p:cNvSpPr>
          <p:nvPr/>
        </p:nvSpPr>
        <p:spPr>
          <a:xfrm>
            <a:off x="6973426" y="6312740"/>
            <a:ext cx="1959745" cy="4286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ONGOING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13855165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C:\Users\NEW MAP AUDIT\Documents\PICTURES FROM TABLET\Camera II\20210124_12281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738922" y="2006510"/>
            <a:ext cx="5544615" cy="378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Users\NEW MAP AUDIT\Documents\EROSION SITE PICTURES\ICR DATA\adumu\IMG202110061345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124745"/>
            <a:ext cx="4790336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303038CD-B888-4C0A-BB76-C4598A8BA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5" y="188640"/>
            <a:ext cx="8622130" cy="69243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/>
              <a:t>ADUM ROAD GULLY EROSION SITE, OLAMABORO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FF2BC0DB-5127-4C61-BEFA-A53AA0024BDA}"/>
              </a:ext>
            </a:extLst>
          </p:cNvPr>
          <p:cNvSpPr txBox="1">
            <a:spLocks/>
          </p:cNvSpPr>
          <p:nvPr/>
        </p:nvSpPr>
        <p:spPr>
          <a:xfrm>
            <a:off x="6973426" y="6312740"/>
            <a:ext cx="1959745" cy="4286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ONGOING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4C10FB9-A3AF-4A92-9D94-38E4342326D6}"/>
              </a:ext>
            </a:extLst>
          </p:cNvPr>
          <p:cNvSpPr/>
          <p:nvPr/>
        </p:nvSpPr>
        <p:spPr>
          <a:xfrm>
            <a:off x="2267744" y="6312740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1385516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C:\Users\NEW MAP AUDIT\Documents\EROSION SITE PICTURES\Adumu\BEFORE\IMG_20200123_13273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722" y="1052736"/>
            <a:ext cx="3774774" cy="559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:\Users\NEW MAP AUDIT\Documents\EROSION SITE PICTURES\ICR DATA\adumu\IMG202110061153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3949" y="1052736"/>
            <a:ext cx="4929222" cy="559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9D7DF72-2BCA-4CC6-968B-8EC939EDC7E7}"/>
              </a:ext>
            </a:extLst>
          </p:cNvPr>
          <p:cNvSpPr/>
          <p:nvPr/>
        </p:nvSpPr>
        <p:spPr>
          <a:xfrm>
            <a:off x="2411760" y="6312740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1A36D02A-0899-4760-BE74-CA9A5A4DA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5" y="188640"/>
            <a:ext cx="8622130" cy="69243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/>
              <a:t>ADUM ROAD GULLY EROSION SITE, OLAMABORO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54C30773-2F57-4503-A6E5-CEEDB7F78385}"/>
              </a:ext>
            </a:extLst>
          </p:cNvPr>
          <p:cNvSpPr txBox="1">
            <a:spLocks/>
          </p:cNvSpPr>
          <p:nvPr/>
        </p:nvSpPr>
        <p:spPr>
          <a:xfrm>
            <a:off x="6973426" y="6312740"/>
            <a:ext cx="1959745" cy="4286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ONGOING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13855165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/>
          </p:cNvPicPr>
          <p:nvPr>
            <p:ph idx="1"/>
          </p:nvPr>
        </p:nvPicPr>
        <p:blipFill>
          <a:blip r:embed="rId2"/>
          <a:srcRect l="3604" t="17662" r="7340" b="15307"/>
          <a:stretch>
            <a:fillRect/>
          </a:stretch>
        </p:blipFill>
        <p:spPr>
          <a:xfrm>
            <a:off x="260935" y="1052736"/>
            <a:ext cx="8622129" cy="554461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444849C1-6F4D-463F-ACB8-57388BC62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5" y="144275"/>
            <a:ext cx="8622130" cy="69243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/>
              <a:t>ADUM ROAD GULLY EROSION SITE, OLAMABORO</a:t>
            </a:r>
          </a:p>
        </p:txBody>
      </p:sp>
    </p:spTree>
    <p:extLst>
      <p:ext uri="{BB962C8B-B14F-4D97-AF65-F5344CB8AC3E}">
        <p14:creationId xmlns:p14="http://schemas.microsoft.com/office/powerpoint/2010/main" xmlns="" val="1385516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03F73F89-5CD5-427F-ADF4-CD48AFBE89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166" t="6949" r="34182"/>
          <a:stretch/>
        </p:blipFill>
        <p:spPr bwMode="auto">
          <a:xfrm rot="5400000">
            <a:off x="-476432" y="1739864"/>
            <a:ext cx="5519536" cy="4145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Content Placeholder 6" descr="C:\Users\NEW MAP AUDIT\Desktop\ICR PICTURES\IMG-20220222-WA0039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052735"/>
            <a:ext cx="4429156" cy="549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94D6C15B-6356-41FE-BEA2-509B67AEE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5" y="144275"/>
            <a:ext cx="8622130" cy="692437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/>
              <a:t>ADUM ROAD GULLY EROSION SITE, OLAMABORO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29E29F6-04B6-4DDA-8B07-5F3C5F851587}"/>
              </a:ext>
            </a:extLst>
          </p:cNvPr>
          <p:cNvSpPr/>
          <p:nvPr/>
        </p:nvSpPr>
        <p:spPr>
          <a:xfrm>
            <a:off x="2411760" y="6312740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BEFORE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A4704B3D-849F-4F97-9204-F6843095C690}"/>
              </a:ext>
            </a:extLst>
          </p:cNvPr>
          <p:cNvSpPr txBox="1">
            <a:spLocks/>
          </p:cNvSpPr>
          <p:nvPr/>
        </p:nvSpPr>
        <p:spPr>
          <a:xfrm>
            <a:off x="6973426" y="6312740"/>
            <a:ext cx="1959745" cy="4286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ONGOING</a:t>
            </a:r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35004810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i="1" dirty="0"/>
              <a:t>COMPLETED AUTOMATIC WEATHER STATION AT KOGI STATE UNIVERSITY</a:t>
            </a:r>
            <a:endParaRPr lang="en-US" sz="2800" dirty="0"/>
          </a:p>
        </p:txBody>
      </p:sp>
      <p:pic>
        <p:nvPicPr>
          <p:cNvPr id="4" name="Picture 3" descr="C:\Users\NEW MAP AUDIT\Documents\EROSION SITE PICTURES\HYDROMET\IMG_20210320_154338.jpg"/>
          <p:cNvPicPr/>
          <p:nvPr/>
        </p:nvPicPr>
        <p:blipFill>
          <a:blip r:embed="rId2" cstate="print"/>
          <a:srcRect l="15816" b="10557"/>
          <a:stretch>
            <a:fillRect/>
          </a:stretch>
        </p:blipFill>
        <p:spPr bwMode="auto">
          <a:xfrm>
            <a:off x="107504" y="1052736"/>
            <a:ext cx="885698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4513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glitter pattern="hexagon"/>
      </p:transition>
    </mc:Choice>
    <mc:Fallback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EW MAP AUDIT\Documents\EROSION SITE PICTURES\PICTURES FROM MY PHONE\IMG_20210311_1000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3929058" cy="573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NEW MAP AUDIT\Documents\EROSION SITE PICTURES\PICTURES FROM MY PHONE\IMG_20210309_1237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980728"/>
            <a:ext cx="5036000" cy="566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115B61E4-1CAF-41ED-9A20-659B9C618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56" y="130622"/>
            <a:ext cx="8229600" cy="706090"/>
          </a:xfr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i="1" dirty="0"/>
              <a:t>COMPLETED AUTOMATIC WEATHER STATION AT KOGI STATE UNIVERSITY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939718"/>
            <a:ext cx="8929718" cy="471477"/>
          </a:xfrm>
        </p:spPr>
        <p:txBody>
          <a:bodyPr/>
          <a:lstStyle/>
          <a:p>
            <a:r>
              <a:rPr lang="en-US" sz="2000" b="1" i="1" dirty="0"/>
              <a:t>INSTALLED EVAPORATION PAN AND SUNSHINE RECORDER</a:t>
            </a:r>
            <a:endParaRPr lang="en-US" dirty="0"/>
          </a:p>
        </p:txBody>
      </p:sp>
      <p:pic>
        <p:nvPicPr>
          <p:cNvPr id="7" name="Picture 6" descr="C:\Users\NEW MAP AUDIT\Documents\20210316_1445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73120" y="1998597"/>
            <a:ext cx="524676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NEW MAP AUDIT\Documents\20210312_1042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072521" y="1767798"/>
            <a:ext cx="528523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1FA30BA9-EA3E-49AE-82C3-096092AA1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06090"/>
          </a:xfr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i="1" dirty="0"/>
              <a:t>COMPLETED AUTOMATIC WEATHER STATION AT KOGI STATE UNIVERSITY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doors dir="vert"/>
      </p:transition>
    </mc:Choice>
    <mc:Fallback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860" y="868720"/>
            <a:ext cx="8929718" cy="400040"/>
          </a:xfrm>
        </p:spPr>
        <p:txBody>
          <a:bodyPr/>
          <a:lstStyle/>
          <a:p>
            <a:r>
              <a:rPr lang="en-US" sz="2000" b="1" i="1" dirty="0"/>
              <a:t>CUP COUNTER ANONEMETER AND WIND VANE</a:t>
            </a:r>
            <a:endParaRPr lang="en-US" dirty="0"/>
          </a:p>
        </p:txBody>
      </p:sp>
      <p:pic>
        <p:nvPicPr>
          <p:cNvPr id="9" name="Picture 8" descr="C:\Users\NEW MAP AUDIT\Documents\EROSION SITE PICTURES\HYDROMET\IMG_20210309_1224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14758"/>
            <a:ext cx="4071966" cy="540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NEW MAP AUDIT\Documents\EROSION SITE PICTURES\HYDROMET\IMG_20210310_1213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314758"/>
            <a:ext cx="4643470" cy="540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22E20A12-329D-412C-8CD5-10CDAC22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82" y="116632"/>
            <a:ext cx="8786874" cy="706090"/>
          </a:xfr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i="1" dirty="0"/>
              <a:t>COMPLETED AUTOMATIC WEATHER STATION AT KOGI STATE UNIVERSITY</a:t>
            </a:r>
            <a:endParaRPr lang="en-US" sz="2800" dirty="0"/>
          </a:p>
        </p:txBody>
      </p:sp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7242" y="116632"/>
            <a:ext cx="8229600" cy="490066"/>
          </a:xfr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i="1" dirty="0"/>
              <a:t> INSTALLED TELEMETRY EQUIPMENT AT BAGANA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504351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C:\Users\NEW MAP AUDIT\Documents\CAMERA FROM ITEL PHONE\Camera\IMG_20210416_1651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36712"/>
            <a:ext cx="4286280" cy="580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NEW MAP AUDIT\Documents\IMG_20210416_1523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836712"/>
            <a:ext cx="4535934" cy="580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10356</TotalTime>
  <Words>771</Words>
  <Application>Microsoft Office PowerPoint</Application>
  <PresentationFormat>On-screen Show (4:3)</PresentationFormat>
  <Paragraphs>198</Paragraphs>
  <Slides>71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 UPDATE ON CIVIL WORKS… DRAINAGE CONSTRUCTION WORKS AT AGASSA GULLY EROSION SITE</vt:lpstr>
      <vt:lpstr> UPDATE ON CIVIL WORKS… DRAINAGE CONSTRUCTION WORKS AT AGASSA GULLY EROSION SITE</vt:lpstr>
      <vt:lpstr>GULLY RECLAMATION AT AGASSA, OKENE LGA</vt:lpstr>
      <vt:lpstr>GULLY RECLAMATION AT AGASSA, OKENE LGA</vt:lpstr>
      <vt:lpstr>GULLY RECLAMATION AT AGASSA, OKENE LGA</vt:lpstr>
      <vt:lpstr>GULLY RECLAMATION AT AGASSA, OKENE LGA</vt:lpstr>
      <vt:lpstr>Slide 7</vt:lpstr>
      <vt:lpstr>Slide 8</vt:lpstr>
      <vt:lpstr>GULLY RECLAMATION AT AGASSA, OKENE LGA </vt:lpstr>
      <vt:lpstr>GULLY RECLAMATION AT AGASSA, OKENE LGA </vt:lpstr>
      <vt:lpstr>GULLY RECLAMATION AT AGASSA, OKENE LGA </vt:lpstr>
      <vt:lpstr>GULLY RECLAMATION AT AGASSA, OKENE LGA </vt:lpstr>
      <vt:lpstr> Update on Civil Works… Gabion works at Agassa Gully Erosion Site</vt:lpstr>
      <vt:lpstr> UPDATE ON CIVIL WORKS… DRAINAGE CONSTRUCTION WORKS AT AGASSA GULLY EROSION SITE</vt:lpstr>
      <vt:lpstr>GULLY RECLAMATION AT OZURI, ADAVI LGA These affected houses were compensated for and demolished during the civil works</vt:lpstr>
      <vt:lpstr>GULLY RECLAMATION AT OZURI, ADAVI LGA</vt:lpstr>
      <vt:lpstr>GULLY RECLAMATION AT OZURI, ADAVI LGA</vt:lpstr>
      <vt:lpstr>GULLY RECLAMATION AT OZURI, ADAVI LGA</vt:lpstr>
      <vt:lpstr>Slide 19</vt:lpstr>
      <vt:lpstr>GULLY RECLAMATION AT OZURI, ADAVI LGA The houses below were not visible and were inaccessible because of the gully below</vt:lpstr>
      <vt:lpstr>GULLY RECLAMATION AT OZURI, ADAVI LGA</vt:lpstr>
      <vt:lpstr>Slide 22</vt:lpstr>
      <vt:lpstr>Slide 23</vt:lpstr>
      <vt:lpstr>GULLY RECLAMATION AT OZURI, ADAVI LGAUSING 360 CAMERA TECHNOLOGY</vt:lpstr>
      <vt:lpstr>GULLY RECLAMATION AT OZURI, ADAVI LGA </vt:lpstr>
      <vt:lpstr>GULLY RECLAMATION AT OZURI, ADAVI LGA </vt:lpstr>
      <vt:lpstr>GULLY RECLAMATION AT OZURI, ADAVI LGA </vt:lpstr>
      <vt:lpstr>GULLY RECLAMATION AT OZURI, ADAVI LGA </vt:lpstr>
      <vt:lpstr>GULLY RECLAMATION AT OZURI, ADAVI LGA </vt:lpstr>
      <vt:lpstr>GULLY RECLAMATION AT OZURI, ADAVI LGA </vt:lpstr>
      <vt:lpstr>GULLY RECLAMATION AT OZURI, ADAVI LGA </vt:lpstr>
      <vt:lpstr>GULLY RECLAMATION AT OZURI, ADAVI LGA </vt:lpstr>
      <vt:lpstr>GULLY RECLAMATION AT OZURI, ADAVI LGA</vt:lpstr>
      <vt:lpstr>GULLY RECLAMATION AT OZURI, ADAVI LGA</vt:lpstr>
      <vt:lpstr>Slide 35</vt:lpstr>
      <vt:lpstr>Slide 36</vt:lpstr>
      <vt:lpstr>Slide 37</vt:lpstr>
      <vt:lpstr>Slide 38</vt:lpstr>
      <vt:lpstr>GULLY RECLAMATION AT OZURI, ADAVI LGA</vt:lpstr>
      <vt:lpstr>GULLY RECLAMATION AT OZURI, ADAVI LGA </vt:lpstr>
      <vt:lpstr>GULLY RECLAMATION AT OZURI, ADAVI LGA </vt:lpstr>
      <vt:lpstr>GULLY RECLAMATION AT OZURI, ADAVI LGA USING 360 CAMERA TECHNOLOGY </vt:lpstr>
      <vt:lpstr>GULLY RECLAMATION AT OZURI, ADAVI LGAUSING 360 CAMERA TECHNOLOGY</vt:lpstr>
      <vt:lpstr>OGANE-AJI GULLY EROSION SITE, ANYIGBA</vt:lpstr>
      <vt:lpstr>OGANE-AJI GULLY EROSION SITE, ANYIGBA</vt:lpstr>
      <vt:lpstr>Slide 46</vt:lpstr>
      <vt:lpstr>Slide 47</vt:lpstr>
      <vt:lpstr>Slide 48</vt:lpstr>
      <vt:lpstr>Slide 49</vt:lpstr>
      <vt:lpstr>Slide 50</vt:lpstr>
      <vt:lpstr>GREATER LOKOJA WATER WORKS EROSION SITE</vt:lpstr>
      <vt:lpstr>GULLY RECLAMATION AT GREATER LOKOJA WATER WORKS, LOKOJA LGA</vt:lpstr>
      <vt:lpstr>Slide 53</vt:lpstr>
      <vt:lpstr>Slide 54</vt:lpstr>
      <vt:lpstr>Slide 55</vt:lpstr>
      <vt:lpstr>Slide 56</vt:lpstr>
      <vt:lpstr>Slide 57</vt:lpstr>
      <vt:lpstr>ADUM ROAD GULLY EROSION SITE, OLAMABORO</vt:lpstr>
      <vt:lpstr> Update on Civil Works… at Adum Road Gully Erosion Site</vt:lpstr>
      <vt:lpstr> Update on Civil Works… at Adum Road Gully Erosion Site</vt:lpstr>
      <vt:lpstr>GULLY RECLAMATION AT ADUMU ROAD, OLAMABORO LGA</vt:lpstr>
      <vt:lpstr>ADUM ROAD GULLY EROSION SITE, OLAMABORO</vt:lpstr>
      <vt:lpstr>ADUM ROAD GULLY EROSION SITE, OLAMABORO</vt:lpstr>
      <vt:lpstr>ADUM ROAD GULLY EROSION SITE, OLAMABORO</vt:lpstr>
      <vt:lpstr>ADUM ROAD GULLY EROSION SITE, OLAMABORO</vt:lpstr>
      <vt:lpstr>ADUM ROAD GULLY EROSION SITE, OLAMABORO</vt:lpstr>
      <vt:lpstr>COMPLETED AUTOMATIC WEATHER STATION AT KOGI STATE UNIVERSITY</vt:lpstr>
      <vt:lpstr>COMPLETED AUTOMATIC WEATHER STATION AT KOGI STATE UNIVERSITY</vt:lpstr>
      <vt:lpstr>COMPLETED AUTOMATIC WEATHER STATION AT KOGI STATE UNIVERSITY</vt:lpstr>
      <vt:lpstr>COMPLETED AUTOMATIC WEATHER STATION AT KOGI STATE UNIVERSITY</vt:lpstr>
      <vt:lpstr> INSTALLED TELEMETRY EQUIPMENT AT BAGANA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M &amp; E UNIT</cp:lastModifiedBy>
  <cp:revision>625</cp:revision>
  <cp:lastPrinted>2019-04-09T12:50:31Z</cp:lastPrinted>
  <dcterms:created xsi:type="dcterms:W3CDTF">2018-12-05T13:54:02Z</dcterms:created>
  <dcterms:modified xsi:type="dcterms:W3CDTF">2022-06-12T15:05:15Z</dcterms:modified>
</cp:coreProperties>
</file>